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6" r:id="rId2"/>
    <p:sldId id="267" r:id="rId3"/>
    <p:sldId id="263" r:id="rId4"/>
    <p:sldId id="265" r:id="rId5"/>
    <p:sldId id="261" r:id="rId6"/>
    <p:sldId id="260" r:id="rId7"/>
    <p:sldId id="262" r:id="rId8"/>
    <p:sldId id="268" r:id="rId9"/>
    <p:sldId id="269" r:id="rId10"/>
    <p:sldId id="278" r:id="rId11"/>
    <p:sldId id="276" r:id="rId12"/>
    <p:sldId id="277" r:id="rId13"/>
    <p:sldId id="271" r:id="rId14"/>
    <p:sldId id="296" r:id="rId15"/>
    <p:sldId id="272" r:id="rId16"/>
    <p:sldId id="273" r:id="rId17"/>
    <p:sldId id="274" r:id="rId18"/>
    <p:sldId id="275" r:id="rId19"/>
    <p:sldId id="270" r:id="rId20"/>
    <p:sldId id="288" r:id="rId21"/>
    <p:sldId id="279" r:id="rId22"/>
    <p:sldId id="299" r:id="rId23"/>
    <p:sldId id="281" r:id="rId24"/>
    <p:sldId id="282" r:id="rId25"/>
    <p:sldId id="300" r:id="rId26"/>
    <p:sldId id="297" r:id="rId27"/>
    <p:sldId id="289" r:id="rId28"/>
    <p:sldId id="291" r:id="rId29"/>
    <p:sldId id="290" r:id="rId30"/>
    <p:sldId id="292" r:id="rId31"/>
    <p:sldId id="293" r:id="rId32"/>
    <p:sldId id="284" r:id="rId33"/>
    <p:sldId id="287" r:id="rId34"/>
    <p:sldId id="301" r:id="rId35"/>
    <p:sldId id="285" r:id="rId36"/>
    <p:sldId id="283" r:id="rId37"/>
    <p:sldId id="303" r:id="rId38"/>
    <p:sldId id="304" r:id="rId39"/>
    <p:sldId id="298" r:id="rId40"/>
    <p:sldId id="280" r:id="rId4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6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>
      <p:cViewPr varScale="1">
        <p:scale>
          <a:sx n="76" d="100"/>
          <a:sy n="76" d="100"/>
        </p:scale>
        <p:origin x="118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E7D018D-748F-47BF-843A-40349A141CAC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04AC5213-BACC-41AB-9B61-B40CF6C529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96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23E9B8FB-2ABD-42C9-A6DA-A6789EAF441D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E2A7042-DEED-4AA1-9E89-4A16B2572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7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7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16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0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137160"/>
            <a:ext cx="228600" cy="52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7467600" y="133350"/>
            <a:ext cx="1447800" cy="52578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467350"/>
            <a:ext cx="8672946" cy="1238250"/>
          </a:xfr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FontTx/>
              <a:buNone/>
              <a:defRPr lang="en-US" sz="4800" baseline="0" dirty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28600" y="152400"/>
            <a:ext cx="6858000" cy="5239512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4" name="Rectangle 13"/>
          <p:cNvSpPr>
            <a:spLocks noGrp="1"/>
          </p:cNvSpPr>
          <p:nvPr>
            <p:ph type="ftr" sz="quarter" idx="14"/>
          </p:nvPr>
        </p:nvSpPr>
        <p:spPr>
          <a:xfrm rot="16200000">
            <a:off x="7296150" y="3698878"/>
            <a:ext cx="2933700" cy="365125"/>
          </a:xfrm>
        </p:spPr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5372100" y="2247900"/>
            <a:ext cx="5181600" cy="990600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date or details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1"/>
          </p:nvPr>
        </p:nvSpPr>
        <p:spPr>
          <a:xfrm>
            <a:off x="43434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2286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228600"/>
            <a:ext cx="3947160" cy="2960370"/>
          </a:xfrm>
        </p:spPr>
        <p:txBody>
          <a:bodyPr anchor="b" anchorCtr="0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648200" y="3124962"/>
            <a:ext cx="3697224" cy="2772918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228600"/>
            <a:ext cx="4251960" cy="566928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228600"/>
            <a:ext cx="3672840" cy="275463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8669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66900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3053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4306086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228600"/>
            <a:ext cx="1676400" cy="27432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286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52400" y="4724400"/>
            <a:ext cx="1676400" cy="1905000"/>
          </a:xfrm>
        </p:spPr>
        <p:txBody>
          <a:bodyPr anchor="b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629400" y="4724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33402" y="685800"/>
            <a:ext cx="3653297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67200" y="6858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5334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2672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228602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31"/>
          </p:nvPr>
        </p:nvSpPr>
        <p:spPr>
          <a:xfrm>
            <a:off x="4343402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30"/>
          </p:nvPr>
        </p:nvSpPr>
        <p:spPr>
          <a:xfrm>
            <a:off x="2286002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32"/>
          </p:nvPr>
        </p:nvSpPr>
        <p:spPr>
          <a:xfrm>
            <a:off x="6400802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352800"/>
            <a:ext cx="8153400" cy="3048000"/>
          </a:xfrm>
        </p:spPr>
        <p:txBody>
          <a:bodyPr anchor="t" anchorCtr="0"/>
          <a:lstStyle>
            <a:lvl1pPr marL="0" marR="0" indent="0" algn="l">
              <a:buFontTx/>
              <a:buNone/>
              <a:defRPr sz="2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1 Portrait with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3293" y="257665"/>
            <a:ext cx="4764388" cy="63525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446342" y="257665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446342" y="2432657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5446342" y="4607649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28600" y="34290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2438400" y="228600"/>
            <a:ext cx="5562600" cy="4171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7"/>
          </p:nvPr>
        </p:nvSpPr>
        <p:spPr>
          <a:xfrm>
            <a:off x="52578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24384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2 Landscape with 3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228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419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0099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57912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2133601" y="762000"/>
            <a:ext cx="4873334" cy="48768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5715000"/>
            <a:ext cx="4876800" cy="838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55275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145275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533400" y="218390"/>
            <a:ext cx="7467600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5943600"/>
            <a:ext cx="7467600" cy="762000"/>
          </a:xfrm>
        </p:spPr>
        <p:txBody>
          <a:bodyPr anchor="t" anchorCtr="0"/>
          <a:lstStyle>
            <a:lvl1pPr marL="0" marR="0" indent="0" algn="r">
              <a:buFontTx/>
              <a:buNone/>
              <a:defRPr sz="2400" i="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28600" y="1524000"/>
            <a:ext cx="8229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343400"/>
            <a:ext cx="8229600" cy="1676400"/>
          </a:xfrm>
        </p:spPr>
        <p:txBody>
          <a:bodyPr tIns="91440" rIns="9144" bIns="91440" anchor="t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228600"/>
            <a:ext cx="4754880" cy="63246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5400" y="228600"/>
            <a:ext cx="3200400" cy="3810000"/>
          </a:xfrm>
        </p:spPr>
        <p:txBody>
          <a:bodyPr tIns="91440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t"/>
          <a:lstStyle>
            <a:lvl1pPr marL="0" marR="0" indent="0" algn="ctr">
              <a:buFontTx/>
              <a:buNone/>
              <a:defRPr/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 to add full page picture</a:t>
            </a:r>
            <a:endParaRPr lang="en-US" i="0" baseline="0" dirty="0" smtClean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5429" y="2146300"/>
            <a:ext cx="2362200" cy="21971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435429" y="6172200"/>
            <a:ext cx="7086600" cy="6858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35429" y="0"/>
            <a:ext cx="7086600" cy="19812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9" y="5791200"/>
            <a:ext cx="7086600" cy="381000"/>
          </a:xfrm>
          <a:solidFill>
            <a:schemeClr val="accent3"/>
          </a:solidFill>
        </p:spPr>
        <p:txBody>
          <a:bodyPr vert="horz" anchor="ctr"/>
          <a:lstStyle>
            <a:lvl1pPr marL="0" indent="0" algn="l">
              <a:buFontTx/>
              <a:buNone/>
              <a:defRPr sz="1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9" y="4495800"/>
            <a:ext cx="7086600" cy="1295400"/>
          </a:xfrm>
          <a:solidFill>
            <a:schemeClr val="accent6"/>
          </a:solidFill>
        </p:spPr>
        <p:txBody>
          <a:bodyPr vert="horz" anchor="ctr"/>
          <a:lstStyle>
            <a:lvl1pPr marL="0" indent="0" algn="l">
              <a:buFontTx/>
              <a:buNone/>
              <a:defRPr sz="3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9500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53122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20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 noChangeAspect="1"/>
          </p:cNvSpPr>
          <p:nvPr>
            <p:ph type="pic" sz="quarter" idx="10"/>
          </p:nvPr>
        </p:nvSpPr>
        <p:spPr>
          <a:xfrm>
            <a:off x="4341049" y="533404"/>
            <a:ext cx="3431353" cy="4575141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1"/>
          </p:nvPr>
        </p:nvSpPr>
        <p:spPr>
          <a:xfrm>
            <a:off x="685800" y="533400"/>
            <a:ext cx="3429000" cy="45720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3434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152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1"/>
          </p:nvPr>
        </p:nvSpPr>
        <p:spPr>
          <a:xfrm>
            <a:off x="4724401" y="225552"/>
            <a:ext cx="3694176" cy="2770632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152402" y="222508"/>
            <a:ext cx="4368557" cy="5824743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2" y="3124204"/>
            <a:ext cx="3694177" cy="2983987"/>
          </a:xfrm>
        </p:spPr>
        <p:txBody>
          <a:bodyPr anchor="t" anchorCtr="0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/>
          </p:nvPr>
        </p:nvSpPr>
        <p:spPr>
          <a:xfrm>
            <a:off x="30480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58674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674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889273" y="0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9" name="Rectangle 8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7848600" cy="4525963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696200" y="1012829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5/21/2019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62800" y="3832230"/>
            <a:ext cx="32004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8278815" y="5962654"/>
            <a:ext cx="968375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jpeg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jp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0.jpeg"/><Relationship Id="rId4" Type="http://schemas.openxmlformats.org/officeDocument/2006/relationships/image" Target="../media/image10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extLst/>
          </a:lstStyle>
          <a:p>
            <a:r>
              <a:rPr smtClean="0"/>
              <a:t>Ishaani Girish Aghanashini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5"/>
          </p:nvPr>
        </p:nvSpPr>
        <p:spPr>
          <a:xfrm rot="16200000">
            <a:off x="5593773" y="2026227"/>
            <a:ext cx="5181600" cy="14339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Born: April 10</a:t>
            </a:r>
            <a:r>
              <a:rPr lang="en-US" baseline="30000" dirty="0" smtClean="0"/>
              <a:t>th</a:t>
            </a:r>
            <a:r>
              <a:rPr lang="en-US" dirty="0" smtClean="0"/>
              <a:t> 2008     Time  of birth: 9.56am  </a:t>
            </a:r>
          </a:p>
          <a:p>
            <a:r>
              <a:rPr lang="en-US" dirty="0" smtClean="0"/>
              <a:t>Sibling: </a:t>
            </a:r>
            <a:r>
              <a:rPr lang="en-US" dirty="0" err="1" smtClean="0"/>
              <a:t>Ninad</a:t>
            </a:r>
            <a:r>
              <a:rPr lang="en-US" dirty="0" smtClean="0"/>
              <a:t> </a:t>
            </a:r>
            <a:r>
              <a:rPr lang="en-US" dirty="0" err="1" smtClean="0"/>
              <a:t>Girish</a:t>
            </a:r>
            <a:r>
              <a:rPr lang="en-US" dirty="0" smtClean="0"/>
              <a:t> </a:t>
            </a:r>
            <a:r>
              <a:rPr lang="en-US" dirty="0" err="1" smtClean="0"/>
              <a:t>Agahanshini</a:t>
            </a:r>
            <a:r>
              <a:rPr lang="en-US" dirty="0" smtClean="0"/>
              <a:t> (Brother)</a:t>
            </a:r>
          </a:p>
          <a:p>
            <a:r>
              <a:rPr lang="en-US" dirty="0" smtClean="0"/>
              <a:t>Sun Sign: Aries</a:t>
            </a:r>
          </a:p>
          <a:p>
            <a:r>
              <a:rPr lang="en-US" dirty="0" smtClean="0"/>
              <a:t>Left us: June  4</a:t>
            </a:r>
            <a:r>
              <a:rPr lang="en-US" baseline="30000" dirty="0" smtClean="0"/>
              <a:t>th</a:t>
            </a:r>
            <a:r>
              <a:rPr lang="en-US" dirty="0" smtClean="0"/>
              <a:t>, 2018, she was  10yrs 2 </a:t>
            </a:r>
            <a:r>
              <a:rPr lang="en-US" dirty="0" err="1" smtClean="0"/>
              <a:t>mohths</a:t>
            </a:r>
            <a:endParaRPr lang="en-US" dirty="0"/>
          </a:p>
        </p:txBody>
      </p:sp>
      <p:pic>
        <p:nvPicPr>
          <p:cNvPr id="2050" name="Picture 2" descr="I:\Back-up-20th Dec 2010\Home and kids\August 2009 - March 2010\101MSDCF\DSC05638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/>
          <a:srcRect l="909" r="909"/>
          <a:stretch>
            <a:fillRect/>
          </a:stretch>
        </p:blipFill>
        <p:spPr bwMode="auto">
          <a:xfrm>
            <a:off x="228600" y="139874"/>
            <a:ext cx="6858000" cy="5239512"/>
          </a:xfrm>
          <a:prstGeom prst="rect">
            <a:avLst/>
          </a:prstGeom>
          <a:noFill/>
        </p:spPr>
      </p:pic>
    </p:spTree>
  </p:cSld>
  <p:clrMapOvr>
    <a:masterClrMapping/>
  </p:clrMapOvr>
  <p:transition advTm="5523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:\Back-up-20th Dec 2010\Home and kids\Sapna's Bday\Image0281.jpg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2" cstate="print"/>
          <a:srcRect t="8" b="8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7413" name="Picture 5" descr="I:\Back-up-20th Dec 2010\Home and kids\Ishaani_misc\DSC00344.JPG"/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3" cstate="print"/>
          <a:srcRect t="3846" b="3846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6" name="Picture 2" descr="I:\Back-up-20th Dec 2010\Home and kids\Thirupathi 04-11-08\DSC00005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4" cstate="print"/>
          <a:srcRect l="21871" r="21871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21" name="Picture 8" descr="I:\Back-up-20th Dec 2010\Home and kids\MLR-BLR-Mysore-trip\DSC00975.JPG"/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5" cstate="print"/>
          <a:srcRect t="3846" b="3846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7417" name="Picture 9" descr="I:\Back-up-20th Dec 2010\Home and kids\MLR-BLR-Mysore-trip\DSC00853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6" cstate="print">
            <a:grayscl/>
          </a:blip>
          <a:srcRect l="21871" r="21871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4961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I:\Back-up-20th Dec 2010\photos\Image008.jp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grayscl/>
          </a:blip>
          <a:srcRect l="20" r="20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4" name="Picture 4" descr="I:\Back-up-20th Dec 2010\photos\Image048.jpg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/>
          <a:srcRect l="813" r="813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5365" name="Picture 5" descr="I:\Back-up-20th Dec 2010\photos\Photo-0056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/>
          <a:srcRect l="21880" r="2188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5366" name="Picture 6" descr="I:\Back-up-20th Dec 2010\photos\Photo-0060.jpg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5"/>
          <a:srcRect l="20" r="20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5101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:\Back-up-20th Dec 2010\photos\Photo-0021_e1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/>
          <a:srcRect l="7" r="7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6387" name="Picture 3" descr="I:\Back-up-20th Dec 2010\photos\Image051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t="14" b="14"/>
          <a:stretch>
            <a:fillRect/>
          </a:stretch>
        </p:blipFill>
        <p:spPr bwMode="auto">
          <a:xfrm>
            <a:off x="4572004" y="285754"/>
            <a:ext cx="3673475" cy="2754313"/>
          </a:xfrm>
          <a:prstGeom prst="rect">
            <a:avLst/>
          </a:prstGeom>
          <a:noFill/>
        </p:spPr>
      </p:pic>
      <p:pic>
        <p:nvPicPr>
          <p:cNvPr id="16389" name="Picture 5" descr="I:\Back-up-20th Dec 2010\photos\Photo-0057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/>
          <a:srcRect l="21878" r="21878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4305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 smtClean="0"/>
              <a:t>W-Sitting: Her favourite sitting position</a:t>
            </a:r>
          </a:p>
          <a:p>
            <a:r>
              <a:rPr lang="en-IN" dirty="0" smtClean="0"/>
              <a:t>Age:  </a:t>
            </a:r>
          </a:p>
          <a:p>
            <a:r>
              <a:rPr lang="en-IN" dirty="0" smtClean="0"/>
              <a:t>Place: Mysore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/>
              <a:t>After regression set in: Sitting with support</a:t>
            </a:r>
          </a:p>
          <a:p>
            <a:r>
              <a:rPr lang="en-IN" dirty="0" smtClean="0"/>
              <a:t>Age:</a:t>
            </a:r>
          </a:p>
          <a:p>
            <a:r>
              <a:rPr lang="en-IN" dirty="0" smtClean="0"/>
              <a:t>Place: </a:t>
            </a:r>
            <a:r>
              <a:rPr lang="en-IN" dirty="0" err="1" smtClean="0"/>
              <a:t>Madikeri</a:t>
            </a:r>
            <a:endParaRPr lang="en-IN" dirty="0"/>
          </a:p>
        </p:txBody>
      </p:sp>
      <p:pic>
        <p:nvPicPr>
          <p:cNvPr id="9218" name="Picture 2" descr="I:\Back-up-20th Dec 2010\Home and kids\2009 misc\101MSDCF\DSC0115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9219" name="Picture 3" descr="F:\Family Photos\Madikeri_Blr_trip 2010_dec\101MSDCF\DSC06183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3791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8390"/>
            <a:ext cx="7467600" cy="56007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Her second birthday – April 10,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Family Photos\Madikeri_Blr_trip 2010_dec\101MSDCF\DSC06132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print"/>
          <a:srcRect l="13" r="13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Random pics with her loved ones</a:t>
            </a:r>
          </a:p>
          <a:p>
            <a:r>
              <a:rPr lang="en-IN" dirty="0" smtClean="0"/>
              <a:t>1: With her grandparents (my parents)</a:t>
            </a:r>
          </a:p>
          <a:p>
            <a:r>
              <a:rPr lang="en-IN" dirty="0" smtClean="0"/>
              <a:t>2: With her grandmother, who doted on her (</a:t>
            </a:r>
            <a:r>
              <a:rPr lang="en-IN" dirty="0" err="1" smtClean="0"/>
              <a:t>Girish’s</a:t>
            </a:r>
            <a:r>
              <a:rPr lang="en-IN" dirty="0" smtClean="0"/>
              <a:t> mother)</a:t>
            </a:r>
          </a:p>
          <a:p>
            <a:r>
              <a:rPr lang="en-IN" dirty="0" smtClean="0"/>
              <a:t>3: With her </a:t>
            </a:r>
            <a:r>
              <a:rPr lang="en-IN" dirty="0" err="1" smtClean="0"/>
              <a:t>bestest</a:t>
            </a:r>
            <a:r>
              <a:rPr lang="en-IN" dirty="0" smtClean="0"/>
              <a:t> brother ever</a:t>
            </a:r>
            <a:endParaRPr lang="en-IN" dirty="0"/>
          </a:p>
        </p:txBody>
      </p:sp>
      <p:pic>
        <p:nvPicPr>
          <p:cNvPr id="10244" name="Picture 4" descr="I:\Back-up-20th Dec 2010\Home and kids\Ishanni 2008\Picture 006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/>
          <a:srcRect l="13" r="13"/>
          <a:stretch>
            <a:fillRect/>
          </a:stretch>
        </p:blipFill>
        <p:spPr bwMode="auto"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/>
          <p:cNvSpPr txBox="1"/>
          <p:nvPr/>
        </p:nvSpPr>
        <p:spPr>
          <a:xfrm>
            <a:off x="228600" y="3429000"/>
            <a:ext cx="47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8452" y="3436628"/>
            <a:ext cx="47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8611" y="460869"/>
            <a:ext cx="47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3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4" descr="I:\Back-up-20th Dec 2010\photos\Ish\DSC00793.JPG"/>
          <p:cNvPicPr>
            <a:picLocks noChangeAspect="1" noChangeArrowheads="1"/>
          </p:cNvPicPr>
          <p:nvPr/>
        </p:nvPicPr>
        <p:blipFill>
          <a:blip r:embed="rId4" cstate="print"/>
          <a:srcRect t="14" b="14"/>
          <a:stretch>
            <a:fillRect/>
          </a:stretch>
        </p:blipFill>
        <p:spPr bwMode="auto">
          <a:xfrm>
            <a:off x="4480560" y="3455670"/>
            <a:ext cx="3672840" cy="27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  <p:transition advTm="4353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Photo-0028.jpg"/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25152" r="25152"/>
          <a:stretch>
            <a:fillRect/>
          </a:stretch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2" descr="I:\Back-up-20th Dec 2010\Home and kids\Ishanni 2008\Picture 003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1267" name="Picture 3" descr="I:\Back-up-20th Dec 2010\Home and kids\2009 misc\101MSDCF\DSC05512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4" cstate="print"/>
          <a:srcRect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268" name="Picture 4" descr="I:\Back-up-20th Dec 2010\Home and kids\MLR-BLR-Mysore-trip\DSC00960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 cstate="print"/>
          <a:srcRect l="9970" r="9970"/>
          <a:stretch>
            <a:fillRect/>
          </a:stretch>
        </p:blipFill>
        <p:spPr bwMode="auto"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269" name="Picture 5" descr="F:\Family Photos\Madikeri_Blr_trip 2010_dec\101MSDCF\DSC06184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6" cstate="print"/>
          <a:srcRect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4836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Awesome Foursome</a:t>
            </a:r>
            <a:endParaRPr lang="en-IN" dirty="0"/>
          </a:p>
        </p:txBody>
      </p:sp>
      <p:pic>
        <p:nvPicPr>
          <p:cNvPr id="12290" name="Picture 2" descr="I:\Back-up-20th Dec 2010\Home and kids\2009 misc\101MSDCF\DSC05514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advTm="3713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:\Back-up-20th Dec 2010\Home and kids\Ishanni 2008\Picture 068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/>
          <a:srcRect l="7" r="7"/>
          <a:stretch>
            <a:fillRect/>
          </a:stretch>
        </p:blipFill>
        <p:spPr bwMode="auto">
          <a:xfrm>
            <a:off x="4657045" y="3323143"/>
            <a:ext cx="3697224" cy="27729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5" name="Picture 3" descr="F:\Family Photos\Madikeri_Blr_trip 2010_dec\101MSDCF\DSC06192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lum bright="-30000"/>
          </a:blip>
          <a:srcRect l="21878" r="21878"/>
          <a:stretch>
            <a:fillRect/>
          </a:stretch>
        </p:blipFill>
        <p:spPr bwMode="auto"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5580112" y="609329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Ajji’s</a:t>
            </a:r>
            <a:r>
              <a:rPr lang="en-US" dirty="0">
                <a:solidFill>
                  <a:schemeClr val="tx2"/>
                </a:solidFill>
              </a:rPr>
              <a:t> pet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3" descr="I:\Back-up-20th Dec 2010\Home and kids\MLR-BLR-Mysore-trip\DSC01037.JPG"/>
          <p:cNvPicPr>
            <a:picLocks noChangeAspect="1" noChangeArrowheads="1"/>
          </p:cNvPicPr>
          <p:nvPr/>
        </p:nvPicPr>
        <p:blipFill>
          <a:blip r:embed="rId4" cstate="print"/>
          <a:srcRect l="13" r="13"/>
          <a:stretch>
            <a:fillRect/>
          </a:stretch>
        </p:blipFill>
        <p:spPr bwMode="auto">
          <a:xfrm>
            <a:off x="4650648" y="170372"/>
            <a:ext cx="3947160" cy="2960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advTm="5242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Ishaani’s</a:t>
            </a:r>
            <a:r>
              <a:rPr lang="en-US" smtClean="0"/>
              <a:t> Album</a:t>
            </a:r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Looking back, in time</a:t>
            </a:r>
            <a:endParaRPr lang="en-IN" dirty="0"/>
          </a:p>
        </p:txBody>
      </p:sp>
      <p:pic>
        <p:nvPicPr>
          <p:cNvPr id="14338" name="Picture 2" descr="I:\Back-up-20th Dec 2010\Home and kids\Mobile photos\Image001.jp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 cstate="print"/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4339" name="Picture 3" descr="I:\Back-up-20th Dec 2010\Home and kids\Mobile photos\Image003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/>
          <a:srcRect t="15121" b="15121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4340" name="Picture 4" descr="F:\Family Photos\Madikeri_Blr_trip 2010_dec\101MSDCF\DSC06133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 cstate="print"/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1731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extLst/>
          </a:lstStyle>
          <a:p>
            <a:r>
              <a:rPr smtClean="0"/>
              <a:t>Ishaani our angel!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 SMILE captivates us!</a:t>
            </a:r>
            <a:endParaRPr lang="en-US" dirty="0"/>
          </a:p>
        </p:txBody>
      </p:sp>
      <p:pic>
        <p:nvPicPr>
          <p:cNvPr id="2050" name="Picture 2" descr="I:\Back-up-20th Dec 2010\Home and kids\August 2009 - March 2010\101MSDCF\DSC05638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09" r="909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ransition advTm="351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r="21880"/>
          <a:stretch>
            <a:fillRect/>
          </a:stretch>
        </p:blipFill>
        <p:spPr>
          <a:xfrm>
            <a:off x="335788" y="25468"/>
            <a:ext cx="5122814" cy="635252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xfrm>
            <a:off x="5458602" y="257665"/>
            <a:ext cx="2670050" cy="2330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xfrm>
            <a:off x="3908860" y="2731396"/>
            <a:ext cx="2376264" cy="200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xfrm>
            <a:off x="4281930" y="4705848"/>
            <a:ext cx="2670050" cy="200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3491880" y="756944"/>
            <a:ext cx="2125075" cy="1200329"/>
            <a:chOff x="3491880" y="257665"/>
            <a:chExt cx="2125075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3491880" y="257665"/>
              <a:ext cx="21250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Indigenous techniques to  provide support to her neck and head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4916972" y="476672"/>
              <a:ext cx="360040" cy="21602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526" y="2996952"/>
            <a:ext cx="2215022" cy="1675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2566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y world-my babies\The Beach Trip\DSC07094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I:\Back-up-20th Dec 2010\photos\Photo-0056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/>
          <a:srcRect l="21875" r="21875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E:\My world-my babies\The Beach Trip\DSC07120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8" y="4221087"/>
            <a:ext cx="3480048" cy="2403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76627"/>
            <a:ext cx="4038104" cy="26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3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She was four years old here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Her daddy’s favorite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21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Our pretty </a:t>
            </a:r>
            <a:r>
              <a:rPr lang="en-US" dirty="0" err="1" smtClean="0"/>
              <a:t>iTani</a:t>
            </a:r>
            <a:r>
              <a:rPr lang="en-US" dirty="0" smtClean="0"/>
              <a:t> baby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96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 b="7519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5152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2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6744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5" y="3124962"/>
            <a:ext cx="1879407" cy="2772918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0" b="228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705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2606040" cy="347472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b="3846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b="3846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r="28932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3665264" y="228600"/>
            <a:ext cx="452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Ishaani</a:t>
            </a:r>
            <a:r>
              <a:rPr lang="en-US" b="1" dirty="0" smtClean="0">
                <a:solidFill>
                  <a:srgbClr val="FFFF00"/>
                </a:solidFill>
              </a:rPr>
              <a:t> on the move, by air, train, bus and car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5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4" b="7554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0601"/>
            <a:ext cx="2070154" cy="2760205"/>
          </a:xfr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12551"/>
          <a:stretch>
            <a:fillRect/>
          </a:stretch>
        </p:blipFill>
        <p:spPr/>
      </p:pic>
      <p:pic>
        <p:nvPicPr>
          <p:cNvPr id="22" name="Picture Placeholder 21"/>
          <p:cNvPicPr>
            <a:picLocks noGrp="1" noChangeAspect="1"/>
          </p:cNvPicPr>
          <p:nvPr>
            <p:ph type="pic" sz="quarter" idx="2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357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8604448" cy="5740102"/>
          </a:xfrm>
        </p:spPr>
      </p:pic>
      <p:sp>
        <p:nvSpPr>
          <p:cNvPr id="2" name="TextBox 1"/>
          <p:cNvSpPr txBox="1"/>
          <p:nvPr/>
        </p:nvSpPr>
        <p:spPr>
          <a:xfrm>
            <a:off x="4336587" y="600075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Age: </a:t>
            </a:r>
          </a:p>
          <a:p>
            <a:pPr algn="r"/>
            <a:r>
              <a:rPr lang="en-US" dirty="0" smtClean="0"/>
              <a:t>Location: Goa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63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8" b="12498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1771318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At her best, with her dad, our little darling!</a:t>
            </a:r>
          </a:p>
          <a:p>
            <a:r>
              <a:rPr lang="en-US" dirty="0" smtClean="0"/>
              <a:t>Age: 6 months</a:t>
            </a:r>
            <a:endParaRPr lang="en-US" dirty="0"/>
          </a:p>
        </p:txBody>
      </p:sp>
      <p:pic>
        <p:nvPicPr>
          <p:cNvPr id="4098" name="Picture 2" descr="I:\Back-up-20th Dec 2010\Home and kids\Ishaani_misc\bday-2009\101MSDCF\DSC0053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1809" r="21809"/>
          <a:stretch>
            <a:fillRect/>
          </a:stretch>
        </p:blipFill>
        <p:spPr bwMode="auto">
          <a:xfrm>
            <a:off x="304804" y="228600"/>
            <a:ext cx="4754563" cy="6324600"/>
          </a:xfrm>
          <a:prstGeom prst="rect">
            <a:avLst/>
          </a:prstGeom>
          <a:noFill/>
        </p:spPr>
      </p:pic>
    </p:spTree>
  </p:cSld>
  <p:clrMapOvr>
    <a:masterClrMapping/>
  </p:clrMapOvr>
  <p:transition advTm="3432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71577"/>
            <a:ext cx="3697224" cy="207968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7758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4" b="7554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4" b="7554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2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24391"/>
            <a:ext cx="2743200" cy="1800225"/>
          </a:xfrm>
        </p:spPr>
      </p:pic>
      <p:sp>
        <p:nvSpPr>
          <p:cNvPr id="2" name="TextBox 1"/>
          <p:cNvSpPr txBox="1"/>
          <p:nvPr/>
        </p:nvSpPr>
        <p:spPr>
          <a:xfrm>
            <a:off x="5257800" y="332656"/>
            <a:ext cx="260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Age: 7 years</a:t>
            </a:r>
          </a:p>
          <a:p>
            <a:pPr algn="r"/>
            <a:r>
              <a:rPr lang="en-US" dirty="0" smtClean="0"/>
              <a:t>Place: Manipal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45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b="2370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 b="2381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Daddy’s girl!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Ninad’s</a:t>
            </a:r>
            <a:r>
              <a:rPr lang="en-US" dirty="0" smtClean="0"/>
              <a:t> doll!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8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4" y="106854"/>
            <a:ext cx="4620301" cy="646842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596213" y="106854"/>
            <a:ext cx="216024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She completes Us!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347864" y="5737076"/>
            <a:ext cx="4876800" cy="838200"/>
          </a:xfrm>
          <a:prstGeom prst="rect">
            <a:avLst/>
          </a:prstGeom>
        </p:spPr>
        <p:txBody>
          <a:bodyPr vert="horz" tIns="91440" rIns="9144" bIns="91440" rtlCol="0" anchor="t">
            <a:normAutofit lnSpcReduction="10000"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en-US" smtClean="0"/>
              <a:t>Age: 7 years</a:t>
            </a:r>
          </a:p>
          <a:p>
            <a:pPr algn="r"/>
            <a:r>
              <a:rPr lang="en-US" smtClean="0"/>
              <a:t>Place: Udupi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2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>
          <a:xfrm rot="16200000">
            <a:off x="-220030" y="1016443"/>
            <a:ext cx="6027440" cy="4520580"/>
          </a:xfrm>
        </p:spPr>
      </p:pic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January 31</a:t>
            </a:r>
            <a:r>
              <a:rPr lang="en-US" baseline="30000" dirty="0" smtClean="0"/>
              <a:t>st</a:t>
            </a:r>
            <a:r>
              <a:rPr lang="en-US" dirty="0" smtClean="0"/>
              <a:t> 2016</a:t>
            </a:r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>
          <a:xfrm rot="16200000">
            <a:off x="3904928" y="1480050"/>
            <a:ext cx="5544616" cy="3246512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936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" b="5825"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G’s </a:t>
            </a:r>
          </a:p>
        </p:txBody>
      </p:sp>
      <p:sp>
        <p:nvSpPr>
          <p:cNvPr id="4" name="Text Placeholder 13"/>
          <p:cNvSpPr txBox="1">
            <a:spLocks/>
          </p:cNvSpPr>
          <p:nvPr/>
        </p:nvSpPr>
        <p:spPr>
          <a:xfrm>
            <a:off x="856556" y="5949280"/>
            <a:ext cx="7467600" cy="762000"/>
          </a:xfrm>
          <a:prstGeom prst="rect">
            <a:avLst/>
          </a:prstGeom>
        </p:spPr>
        <p:txBody>
          <a:bodyPr vert="horz" tIns="91440" bIns="91440" rtlCol="0" anchor="t">
            <a:normAutofit fontScale="92500" lnSpcReduction="10000"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en-US" dirty="0" smtClean="0"/>
              <a:t>Age: 8 years</a:t>
            </a:r>
          </a:p>
          <a:p>
            <a:pPr algn="r"/>
            <a:r>
              <a:rPr lang="en-US" dirty="0" smtClean="0"/>
              <a:t>Place: </a:t>
            </a:r>
            <a:r>
              <a:rPr lang="en-US" dirty="0" err="1" smtClean="0"/>
              <a:t>Halady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451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r="21880"/>
          <a:stretch>
            <a:fillRect/>
          </a:stretch>
        </p:blipFill>
        <p:spPr>
          <a:xfrm>
            <a:off x="388828" y="257665"/>
            <a:ext cx="4764388" cy="5907639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16" y="2564904"/>
            <a:ext cx="1124862" cy="2002536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5" r="12515"/>
          <a:stretch>
            <a:fillRect/>
          </a:stretch>
        </p:blipFill>
        <p:spPr>
          <a:xfrm>
            <a:off x="5796139" y="4960192"/>
            <a:ext cx="2530417" cy="1897811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78" y="257665"/>
            <a:ext cx="1943467" cy="3091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0314" y="6211669"/>
            <a:ext cx="432048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Year: 2017</a:t>
            </a:r>
          </a:p>
          <a:p>
            <a:pPr algn="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Place: Manipal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0403" y="476672"/>
            <a:ext cx="130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9</a:t>
            </a:r>
            <a:r>
              <a:rPr lang="en-US" b="1" baseline="30000" dirty="0" smtClean="0">
                <a:solidFill>
                  <a:schemeClr val="bg1"/>
                </a:solidFill>
              </a:rPr>
              <a:t>th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Birthday</a:t>
            </a:r>
          </a:p>
        </p:txBody>
      </p:sp>
    </p:spTree>
    <p:extLst>
      <p:ext uri="{BB962C8B-B14F-4D97-AF65-F5344CB8AC3E}">
        <p14:creationId xmlns:p14="http://schemas.microsoft.com/office/powerpoint/2010/main" val="2510652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47864" y="980728"/>
            <a:ext cx="14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birthday!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50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Picture Placeholder 11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7" name="Text Placeholder 13"/>
          <p:cNvSpPr txBox="1">
            <a:spLocks/>
          </p:cNvSpPr>
          <p:nvPr/>
        </p:nvSpPr>
        <p:spPr>
          <a:xfrm>
            <a:off x="2438400" y="4610100"/>
            <a:ext cx="5562600" cy="762000"/>
          </a:xfrm>
          <a:prstGeom prst="rect">
            <a:avLst/>
          </a:prstGeom>
        </p:spPr>
        <p:txBody>
          <a:bodyPr vert="horz" tIns="91440" bIns="91440" rtlCol="0" anchor="t">
            <a:normAutofit fontScale="92500" lnSpcReduction="10000"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en-US" dirty="0" smtClean="0"/>
              <a:t>Age: </a:t>
            </a:r>
            <a:r>
              <a:rPr lang="en-US" dirty="0" smtClean="0"/>
              <a:t>10 </a:t>
            </a:r>
            <a:r>
              <a:rPr lang="en-US" dirty="0" smtClean="0"/>
              <a:t>years</a:t>
            </a:r>
          </a:p>
          <a:p>
            <a:pPr algn="r"/>
            <a:r>
              <a:rPr lang="en-US" dirty="0" smtClean="0"/>
              <a:t>Place: </a:t>
            </a:r>
            <a:r>
              <a:rPr lang="en-US" dirty="0" err="1" smtClean="0"/>
              <a:t>Karwar</a:t>
            </a:r>
            <a:r>
              <a:rPr lang="en-US" dirty="0" smtClean="0"/>
              <a:t> (</a:t>
            </a:r>
            <a:r>
              <a:rPr lang="en-US" dirty="0" err="1" smtClean="0"/>
              <a:t>Devbag</a:t>
            </a:r>
            <a:r>
              <a:rPr lang="en-US" smtClean="0"/>
              <a:t> Resort)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338938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She never set foot on land, but her footprints </a:t>
            </a:r>
            <a:r>
              <a:rPr lang="en-US" smtClean="0"/>
              <a:t>are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53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:\Back-up-20th Dec 2010\photos\Ish\DSC00639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/>
          <a:srcRect l="25152" r="25152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3074" name="Picture 2" descr="I:\Back-up-20th Dec 2010\photos\Ish\DSC00691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4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3075" name="Picture 3" descr="I:\Back-up-20th Dec 2010\Home and kids\Ishanni 2008\Picture 066.jpg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5" cstate="print"/>
          <a:srcRect l="25152" r="25152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3079" name="Picture 7" descr="I:\Back-up-20th Dec 2010\Home and kids\Ishaani_misc\bday-2009\101MSDCF\DSC00559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6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3080" name="Picture 8" descr="I:\Back-up-20th Dec 2010\Home and kids\Ishaani_misc\bday-2009\101MSDCF\DSC00564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7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001000" y="228600"/>
            <a:ext cx="553998" cy="29123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vert" wrap="square" rtlCol="0">
            <a:spAutoFit/>
          </a:bodyPr>
          <a:lstStyle/>
          <a:p>
            <a:r>
              <a:rPr lang="en-US" sz="2400" b="1" dirty="0">
                <a:solidFill>
                  <a:srgbClr val="DA76DF"/>
                </a:solidFill>
              </a:rPr>
              <a:t>Her first birthday   </a:t>
            </a:r>
            <a:r>
              <a:rPr lang="en-US" sz="2400" b="1" dirty="0">
                <a:sym typeface="Wingdings" panose="05000000000000000000" pitchFamily="2" charset="2"/>
              </a:rPr>
              <a:t></a:t>
            </a:r>
            <a:endParaRPr lang="en-US" sz="2400" b="1" dirty="0"/>
          </a:p>
        </p:txBody>
      </p:sp>
    </p:spTree>
  </p:cSld>
  <p:clrMapOvr>
    <a:masterClrMapping/>
  </p:clrMapOvr>
  <p:transition advTm="5725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Ishaani’s</a:t>
            </a:r>
            <a:r>
              <a:rPr lang="en-US" smtClean="0"/>
              <a:t> Album</a:t>
            </a:r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 smtClean="0"/>
              <a:t>Our angel, thou art in heaven now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7868" y="2145806"/>
            <a:ext cx="2209800" cy="2172194"/>
          </a:xfrm>
          <a:prstGeom prst="rect">
            <a:avLst/>
          </a:prstGeom>
          <a:noFill/>
        </p:spPr>
      </p:pic>
      <p:pic>
        <p:nvPicPr>
          <p:cNvPr id="14340" name="Picture 4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683" y="2145810"/>
            <a:ext cx="2209800" cy="2172193"/>
          </a:xfrm>
          <a:prstGeom prst="rect">
            <a:avLst/>
          </a:prstGeom>
          <a:noFill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1" b="23841"/>
          <a:stretch>
            <a:fillRect/>
          </a:stretch>
        </p:blipFill>
        <p:spPr>
          <a:xfrm>
            <a:off x="5179053" y="2120900"/>
            <a:ext cx="2362200" cy="2197100"/>
          </a:xfrm>
        </p:spPr>
      </p:pic>
    </p:spTree>
    <p:extLst>
      <p:ext uri="{BB962C8B-B14F-4D97-AF65-F5344CB8AC3E}">
        <p14:creationId xmlns:p14="http://schemas.microsoft.com/office/powerpoint/2010/main" val="14138690"/>
      </p:ext>
    </p:extLst>
  </p:cSld>
  <p:clrMapOvr>
    <a:masterClrMapping/>
  </p:clrMapOvr>
  <p:transition advTm="1731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body" sz="quarter" idx="13"/>
          </p:nvPr>
        </p:nvSpPr>
        <p:spPr>
          <a:xfrm>
            <a:off x="228600" y="4343400"/>
            <a:ext cx="2590800" cy="1295400"/>
          </a:xfrm>
        </p:spPr>
        <p:txBody>
          <a:bodyPr/>
          <a:lstStyle>
            <a:extLst/>
          </a:lstStyle>
          <a:p>
            <a:r>
              <a:rPr lang="en-US" dirty="0" smtClean="0"/>
              <a:t>One smile, many joys</a:t>
            </a:r>
            <a:endParaRPr lang="en-US" dirty="0"/>
          </a:p>
        </p:txBody>
      </p:sp>
      <p:pic>
        <p:nvPicPr>
          <p:cNvPr id="5122" name="Picture 2" descr="I:\Back-up-20th Dec 2010\Home and kids\Ishaani_misc\bday-2009\101MSDCF\DSC0054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/>
          <a:srcRect l="21875" r="21875"/>
          <a:stretch>
            <a:fillRect/>
          </a:stretch>
        </p:blipFill>
        <p:spPr bwMode="auto">
          <a:xfrm>
            <a:off x="228600" y="723900"/>
            <a:ext cx="24003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 descr="I:\Back-up-20th Dec 2010\Home and kids\Ishaani_misc\bday-2009\101MSDCF\DSC00586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/>
          <a:srcRect l="31434" r="31434"/>
          <a:stretch>
            <a:fillRect/>
          </a:stretch>
        </p:blipFill>
        <p:spPr bwMode="auto">
          <a:xfrm>
            <a:off x="3162300" y="723904"/>
            <a:ext cx="2400300" cy="4848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5" name="Picture 5" descr="I:\Back-up-20th Dec 2010\Home and kids\Ishanni 2008\Picture 057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 cstate="print">
            <a:grayscl/>
          </a:blip>
          <a:srcRect l="21875" r="21875"/>
          <a:stretch>
            <a:fillRect/>
          </a:stretch>
        </p:blipFill>
        <p:spPr bwMode="auto">
          <a:xfrm>
            <a:off x="6096000" y="723900"/>
            <a:ext cx="24003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4056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/>
          </p:cNvSpPr>
          <p:nvPr>
            <p:ph type="body" sz="quarter" idx="11"/>
          </p:nvPr>
        </p:nvSpPr>
        <p:spPr>
          <a:xfrm>
            <a:off x="5105400" y="228600"/>
            <a:ext cx="3200400" cy="3810000"/>
          </a:xfrm>
        </p:spPr>
        <p:txBody>
          <a:bodyPr/>
          <a:lstStyle>
            <a:extLst/>
          </a:lstStyle>
          <a:p>
            <a:r>
              <a:rPr lang="en-US" dirty="0" smtClean="0"/>
              <a:t>August 15</a:t>
            </a:r>
            <a:r>
              <a:rPr lang="en-US" baseline="30000" dirty="0" smtClean="0"/>
              <a:t>th</a:t>
            </a:r>
            <a:r>
              <a:rPr lang="en-US" dirty="0" smtClean="0"/>
              <a:t> 2009 </a:t>
            </a:r>
          </a:p>
          <a:p>
            <a:r>
              <a:rPr lang="en-US" dirty="0" smtClean="0"/>
              <a:t>Age: 1 year 4 months</a:t>
            </a:r>
          </a:p>
          <a:p>
            <a:r>
              <a:rPr lang="en-US" dirty="0" smtClean="0"/>
              <a:t>Place: </a:t>
            </a:r>
            <a:r>
              <a:rPr lang="en-US" dirty="0" err="1" smtClean="0"/>
              <a:t>Nitte</a:t>
            </a:r>
            <a:endParaRPr lang="en-US" dirty="0" smtClean="0"/>
          </a:p>
          <a:p>
            <a:r>
              <a:rPr lang="en-US" dirty="0" smtClean="0"/>
              <a:t>On her way to meet her baby cousin in Mangalore</a:t>
            </a:r>
            <a:endParaRPr lang="en-US" dirty="0"/>
          </a:p>
        </p:txBody>
      </p:sp>
      <p:pic>
        <p:nvPicPr>
          <p:cNvPr id="1026" name="Picture 2" descr="I:\Back-up-20th Dec 2010\Home and kids\MLR-BLR-Mysore-trip\DSC00960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/>
          <a:srcRect l="4584" r="4584"/>
          <a:stretch>
            <a:fillRect/>
          </a:stretch>
        </p:blipFill>
        <p:spPr bwMode="auto">
          <a:xfrm>
            <a:off x="304804" y="228600"/>
            <a:ext cx="4754563" cy="632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5273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Family Photos\MLR-BLR-Mysore-trip\DSC00957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438400" y="4495800"/>
            <a:ext cx="2743200" cy="2057400"/>
          </a:xfrm>
          <a:prstGeom prst="rect">
            <a:avLst/>
          </a:prstGeom>
          <a:noFill/>
        </p:spPr>
      </p:pic>
      <p:pic>
        <p:nvPicPr>
          <p:cNvPr id="6147" name="Picture 3" descr="F:\Family Photos\MLR-BLR-Mysore-trip\DSC00961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4" cstate="print"/>
          <a:srcRect t="15671" b="15671"/>
          <a:stretch>
            <a:fillRect/>
          </a:stretch>
        </p:blipFill>
        <p:spPr bwMode="auto">
          <a:xfrm>
            <a:off x="2428860" y="285728"/>
            <a:ext cx="5562600" cy="4171950"/>
          </a:xfrm>
          <a:prstGeom prst="rect">
            <a:avLst/>
          </a:prstGeom>
          <a:noFill/>
        </p:spPr>
      </p:pic>
      <p:pic>
        <p:nvPicPr>
          <p:cNvPr id="6152" name="Picture 8" descr="I:\Back-up-20th Dec 2010\Home and kids\August 2009 - March 2010\101MSDCF\DSC05616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495800"/>
            <a:ext cx="2743200" cy="2057400"/>
          </a:xfrm>
          <a:prstGeom prst="rect">
            <a:avLst/>
          </a:prstGeom>
          <a:noFill/>
        </p:spPr>
      </p:pic>
      <p:pic>
        <p:nvPicPr>
          <p:cNvPr id="6153" name="Picture 9" descr="I:\Back-up-20th Dec 2010\Home and kids\Ishaani Namkaran 27-5-2008\DSC00087.JPG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6" cstate="print">
            <a:grayscl/>
          </a:blip>
          <a:srcRect l="25152" r="25152"/>
          <a:stretch>
            <a:fillRect/>
          </a:stretch>
        </p:blipFill>
        <p:spPr bwMode="auto">
          <a:xfrm>
            <a:off x="228600" y="228600"/>
            <a:ext cx="2070100" cy="3124200"/>
          </a:xfrm>
          <a:prstGeom prst="rect">
            <a:avLst/>
          </a:prstGeom>
          <a:noFill/>
        </p:spPr>
      </p:pic>
      <p:pic>
        <p:nvPicPr>
          <p:cNvPr id="6154" name="Picture 10" descr="F:\Family Photos\MLR-BLR-Mysore-trip\DSC00959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 cstate="print"/>
          <a:srcRect t="414" b="414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5382"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I:\Back-up-20th Dec 2010\Home and kids\Ishaani_misc\DSC00426.JPG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3" cstate="print"/>
          <a:srcRect l="1213" r="1213"/>
          <a:stretch>
            <a:fillRect/>
          </a:stretch>
        </p:blipFill>
        <p:spPr bwMode="auto">
          <a:xfrm>
            <a:off x="228600" y="228600"/>
            <a:ext cx="2070100" cy="3124200"/>
          </a:xfrm>
          <a:prstGeom prst="rect">
            <a:avLst/>
          </a:prstGeom>
          <a:noFill/>
        </p:spPr>
      </p:pic>
      <p:pic>
        <p:nvPicPr>
          <p:cNvPr id="7172" name="Picture 4" descr="I:\Back-up-20th Dec 2010\Home and kids\Ishaani_misc\DSC00429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4" cstate="print"/>
          <a:srcRect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7173" name="Picture 5" descr="I:\Back-up-20th Dec 2010\Home and kids\Ishaani_misc\DSC00442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495800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4" name="Picture 6" descr="I:\Back-up-20th Dec 2010\Home and kids\Ishaani_misc\DSC00440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4495800"/>
            <a:ext cx="2743200" cy="2057400"/>
          </a:xfrm>
          <a:prstGeom prst="rect">
            <a:avLst/>
          </a:prstGeom>
          <a:noFill/>
        </p:spPr>
      </p:pic>
      <p:pic>
        <p:nvPicPr>
          <p:cNvPr id="7175" name="Picture 7" descr="I:\Back-up-20th Dec 2010\Home and kids\Ishaani_misc\bday-2009\101MSDCF\DSC00576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5152" r="25152"/>
          <a:stretch>
            <a:fillRect/>
          </a:stretch>
        </p:blipFill>
        <p:spPr bwMode="auto">
          <a:xfrm>
            <a:off x="228600" y="3429000"/>
            <a:ext cx="2070100" cy="3124200"/>
          </a:xfrm>
          <a:prstGeom prst="rect">
            <a:avLst/>
          </a:prstGeom>
          <a:noFill/>
        </p:spPr>
      </p:pic>
    </p:spTree>
  </p:cSld>
  <p:clrMapOvr>
    <a:masterClrMapping/>
  </p:clrMapOvr>
  <p:transition advTm="5444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:\Back-up-20th Dec 2010\Home and kids\Ishaani_misc\DSC00531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28600"/>
            <a:ext cx="5562600" cy="4171950"/>
          </a:xfrm>
          <a:prstGeom prst="rect">
            <a:avLst/>
          </a:prstGeom>
          <a:noFill/>
        </p:spPr>
      </p:pic>
      <p:pic>
        <p:nvPicPr>
          <p:cNvPr id="8195" name="Picture 3" descr="I:\Back-up-20th Dec 2010\Home and kids\Ishaani_misc\bday-2009\101MSDCF\DSC00575.JPG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4" cstate="print"/>
          <a:srcRect l="25152" r="25152"/>
          <a:stretch>
            <a:fillRect/>
          </a:stretch>
        </p:blipFill>
        <p:spPr bwMode="auto">
          <a:xfrm>
            <a:off x="228600" y="228600"/>
            <a:ext cx="2070100" cy="3124200"/>
          </a:xfrm>
          <a:prstGeom prst="rect">
            <a:avLst/>
          </a:prstGeom>
          <a:noFill/>
        </p:spPr>
      </p:pic>
      <p:pic>
        <p:nvPicPr>
          <p:cNvPr id="8196" name="Picture 4" descr="I:\Back-up-20th Dec 2010\Home and kids\Ishaani_misc\bday-2009\101MSDCF\DSC00563.JPG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4495800"/>
            <a:ext cx="2743200" cy="2057400"/>
          </a:xfrm>
          <a:prstGeom prst="rect">
            <a:avLst/>
          </a:prstGeom>
          <a:noFill/>
        </p:spPr>
      </p:pic>
      <p:pic>
        <p:nvPicPr>
          <p:cNvPr id="8197" name="Picture 5" descr="F:\Family Photos\MLR-BLR-Mysore-trip\DSC01003.JPG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5257800" y="4495800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8" name="Picture 6" descr="F:\Family Photos\MLR-BLR-Mysore-trip\DSC0102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 cstate="print">
            <a:grayscl/>
          </a:blip>
          <a:srcRect l="25152" r="25152"/>
          <a:stretch>
            <a:fillRect/>
          </a:stretch>
        </p:blipFill>
        <p:spPr bwMode="auto">
          <a:xfrm>
            <a:off x="228600" y="3429000"/>
            <a:ext cx="2070100" cy="3124200"/>
          </a:xfrm>
          <a:prstGeom prst="rect">
            <a:avLst/>
          </a:prstGeom>
          <a:noFill/>
        </p:spPr>
      </p:pic>
    </p:spTree>
  </p:cSld>
  <p:clrMapOvr>
    <a:masterClrMapping/>
  </p:clrMapOvr>
  <p:transition advTm="6287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mporaryPhoto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ContemporaryPhotoAlbum</Template>
  <TotalTime>0</TotalTime>
  <Words>307</Words>
  <Application>Microsoft Office PowerPoint</Application>
  <PresentationFormat>On-screen Show (4:3)</PresentationFormat>
  <Paragraphs>69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ContemporaryPhotoAlbum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2011-05-28T16:39:56Z</dcterms:created>
  <dcterms:modified xsi:type="dcterms:W3CDTF">2019-05-21T10:00:27Z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